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n"/>
          <p:cNvSpPr/>
          <p:nvPr>
            <p:ph type="pic" sz="half" idx="13"/>
          </p:nvPr>
        </p:nvSpPr>
        <p:spPr>
          <a:xfrm>
            <a:off x="6300089" y="4564106"/>
            <a:ext cx="7556501" cy="52247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-881415"/>
            <a:ext cx="6821383" cy="6827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n"/>
          <p:cNvSpPr/>
          <p:nvPr>
            <p:ph type="pic" idx="15"/>
          </p:nvPr>
        </p:nvSpPr>
        <p:spPr>
          <a:xfrm>
            <a:off x="-2540000" y="-114300"/>
            <a:ext cx="9182100" cy="996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 Juan Pérez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 Juan Pérez</a:t>
            </a:r>
          </a:p>
        </p:txBody>
      </p:sp>
      <p:sp>
        <p:nvSpPr>
          <p:cNvPr id="104" name="“Escribe una cita aquí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“Escribe una cita aquí” </a:t>
            </a:r>
          </a:p>
        </p:txBody>
      </p:sp>
      <p:sp>
        <p:nvSpPr>
          <p:cNvPr id="1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de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 Juan Pérez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 Juan Pérez</a:t>
            </a:r>
          </a:p>
        </p:txBody>
      </p:sp>
      <p:sp>
        <p:nvSpPr>
          <p:cNvPr id="113" name="“Escribe una cita aquí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“Escribe una cita aquí” </a:t>
            </a:r>
          </a:p>
        </p:txBody>
      </p:sp>
      <p:sp>
        <p:nvSpPr>
          <p:cNvPr id="114" name="Imagen"/>
          <p:cNvSpPr/>
          <p:nvPr>
            <p:ph type="pic" idx="15"/>
          </p:nvPr>
        </p:nvSpPr>
        <p:spPr>
          <a:xfrm>
            <a:off x="0" y="3570816"/>
            <a:ext cx="13128426" cy="7150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n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 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n"/>
          <p:cNvSpPr/>
          <p:nvPr>
            <p:ph type="pic" idx="13"/>
          </p:nvPr>
        </p:nvSpPr>
        <p:spPr>
          <a:xfrm>
            <a:off x="-63500" y="2667000"/>
            <a:ext cx="13119100" cy="71450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exto del título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Texto del título</a:t>
            </a:r>
          </a:p>
        </p:txBody>
      </p:sp>
      <p:sp>
        <p:nvSpPr>
          <p:cNvPr id="32" name="Nivel de texto 1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el título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Texto del título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n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exto del título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0" name="Nivel de texto 1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n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exto del título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7" name="Nivel de texto 1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buClr>
                <a:srgbClr val="646464"/>
              </a:buClr>
              <a:defRPr sz="3000"/>
            </a:lvl1pPr>
            <a:lvl2pPr marL="787400" indent="-393700">
              <a:spcBef>
                <a:spcPts val="3200"/>
              </a:spcBef>
              <a:buClr>
                <a:srgbClr val="646464"/>
              </a:buClr>
              <a:defRPr sz="3000"/>
            </a:lvl2pPr>
            <a:lvl3pPr marL="1181100" indent="-393700">
              <a:spcBef>
                <a:spcPts val="3200"/>
              </a:spcBef>
              <a:buClr>
                <a:srgbClr val="646464"/>
              </a:buClr>
              <a:defRPr sz="3000"/>
            </a:lvl3pPr>
            <a:lvl4pPr marL="1574800" indent="-393700">
              <a:spcBef>
                <a:spcPts val="3200"/>
              </a:spcBef>
              <a:buClr>
                <a:srgbClr val="646464"/>
              </a:buClr>
              <a:defRPr sz="3000"/>
            </a:lvl4pPr>
            <a:lvl5pPr marL="1968500" indent="-393700">
              <a:spcBef>
                <a:spcPts val="3200"/>
              </a:spcBef>
              <a:buClr>
                <a:srgbClr val="646464"/>
              </a:buClr>
              <a:defRPr sz="3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ivel de texto 1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Quit Fi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Quit Fire</a:t>
            </a:r>
          </a:p>
        </p:txBody>
      </p:sp>
      <p:sp>
        <p:nvSpPr>
          <p:cNvPr id="140" name="Simulación por computador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Simulación por computadora</a:t>
            </a:r>
          </a:p>
        </p:txBody>
      </p:sp>
      <p:pic>
        <p:nvPicPr>
          <p:cNvPr id="14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9734" y="4468742"/>
            <a:ext cx="6388117" cy="42545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icardo Joel Gonzalez Velasco"/>
          <p:cNvSpPr txBox="1"/>
          <p:nvPr/>
        </p:nvSpPr>
        <p:spPr>
          <a:xfrm>
            <a:off x="1374921" y="9089970"/>
            <a:ext cx="4946358" cy="3937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pc="272" sz="17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Ricardo Joel Gonzalez Velasco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n" descr="Imagen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02400" y="3641532"/>
            <a:ext cx="6502400" cy="4045336"/>
          </a:xfrm>
          <a:prstGeom prst="rect">
            <a:avLst/>
          </a:prstGeom>
        </p:spPr>
      </p:pic>
      <p:sp>
        <p:nvSpPr>
          <p:cNvPr id="145" name="Incendios en la primave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698" sz="4365"/>
            </a:lvl1pPr>
          </a:lstStyle>
          <a:p>
            <a:pPr/>
            <a:r>
              <a:t>Incendios en la primavera</a:t>
            </a:r>
          </a:p>
        </p:txBody>
      </p:sp>
      <p:sp>
        <p:nvSpPr>
          <p:cNvPr id="146" name="La Secretaría del Medio Ambiente y Desarrollo Territorial tiene registrados 256 incendios forestales en todo el estado con 3 mil 311 hectáreas afectadas, del primero de enero al corte del 9 de mayo pasado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just" defTabSz="525779">
              <a:lnSpc>
                <a:spcPct val="120000"/>
              </a:lnSpc>
              <a:spcBef>
                <a:spcPts val="3700"/>
              </a:spcBef>
              <a:buClrTx/>
              <a:buSzTx/>
              <a:buNone/>
              <a:defRPr sz="3239"/>
            </a:lvl1pPr>
          </a:lstStyle>
          <a:p>
            <a:pPr/>
            <a:r>
              <a:t>La Secretaría del Medio Ambiente y Desarrollo Territorial tiene registrados 256 incendios forestales en todo el estado con 3 mil 311 hectáreas afectadas, del primero de enero al corte del 9 de mayo pasado.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nsecuenc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Consecuencias</a:t>
            </a:r>
          </a:p>
        </p:txBody>
      </p:sp>
      <p:sp>
        <p:nvSpPr>
          <p:cNvPr id="149" name="“Es una zona donde hemos tenido muchos conatos de incendio e incendios. Hemos decidimos restringir el acceso a esta zona, y tenemos un programa de vigilancia para tratar de atrapar a la persona que nos ha estado generando los problemas. Hay un operativo permanente con presencia de la policía de Zapopan y Estatal.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  <a:r>
              <a:t>“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Es una zona donde hemos tenido muchos conatos de incendio e incendios. Hemos decidimos restringir el acceso a esta zona, y tenemos un programa de vigilancia para tratar de atrapar a la persona que nos ha estado generando los problemas. Hay un operativo permanente con presencia de la policía de Zapopan y Estatal.”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nSCIENCIA"/>
          <p:cNvSpPr txBox="1"/>
          <p:nvPr>
            <p:ph type="body" sz="quarter" idx="1"/>
          </p:nvPr>
        </p:nvSpPr>
        <p:spPr>
          <a:xfrm>
            <a:off x="660400" y="4241800"/>
            <a:ext cx="11684000" cy="508000"/>
          </a:xfrm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ConSCIENCIA</a:t>
            </a:r>
          </a:p>
        </p:txBody>
      </p:sp>
      <p:pic>
        <p:nvPicPr>
          <p:cNvPr id="15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2772" y="2066976"/>
            <a:ext cx="8943228" cy="67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¿QUé tratamos de hac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843" sz="5270"/>
            </a:lvl1pPr>
          </a:lstStyle>
          <a:p>
            <a:pPr/>
            <a:r>
              <a:t>¿QUé tratamos de hacer?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n" descr="Imagen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" t="0" r="24951" b="0"/>
          <a:stretch>
            <a:fillRect/>
          </a:stretch>
        </p:blipFill>
        <p:spPr>
          <a:xfrm>
            <a:off x="6502400" y="4879052"/>
            <a:ext cx="6502400" cy="4876801"/>
          </a:xfrm>
          <a:prstGeom prst="rect">
            <a:avLst/>
          </a:prstGeom>
        </p:spPr>
      </p:pic>
      <p:pic>
        <p:nvPicPr>
          <p:cNvPr id="156" name="Imagen" descr="Imagen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rcRect l="12526" t="0" r="12526" b="0"/>
          <a:stretch>
            <a:fillRect/>
          </a:stretch>
        </p:blipFill>
        <p:spPr>
          <a:xfrm>
            <a:off x="6502400" y="0"/>
            <a:ext cx="6502400" cy="4876800"/>
          </a:xfrm>
          <a:prstGeom prst="rect">
            <a:avLst/>
          </a:prstGeom>
        </p:spPr>
      </p:pic>
      <p:pic>
        <p:nvPicPr>
          <p:cNvPr id="157" name="Imagen" descr="Imagen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7769" t="0" r="27769" b="0"/>
          <a:stretch>
            <a:fillRect/>
          </a:stretch>
        </p:blipFill>
        <p:spPr>
          <a:xfrm>
            <a:off x="0" y="0"/>
            <a:ext cx="6502400" cy="9753600"/>
          </a:xfrm>
          <a:prstGeom prst="rect">
            <a:avLst/>
          </a:prstGeom>
        </p:spPr>
      </p:pic>
      <p:sp>
        <p:nvSpPr>
          <p:cNvPr id="158" name="¿CÓMO MANEJAR EL PROBLEMA?"/>
          <p:cNvSpPr txBox="1"/>
          <p:nvPr/>
        </p:nvSpPr>
        <p:spPr>
          <a:xfrm>
            <a:off x="7927847" y="4946649"/>
            <a:ext cx="4216110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¿CÓMO MANEJAR EL PROBLEMA?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n" descr="Imagen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6502400" y="4879052"/>
            <a:ext cx="6502400" cy="4876801"/>
          </a:xfrm>
          <a:prstGeom prst="rect">
            <a:avLst/>
          </a:prstGeom>
        </p:spPr>
      </p:pic>
      <p:pic>
        <p:nvPicPr>
          <p:cNvPr id="161" name="Imagen" descr="Imagen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rcRect l="3796" t="0" r="3796" b="0"/>
          <a:stretch>
            <a:fillRect/>
          </a:stretch>
        </p:blipFill>
        <p:spPr>
          <a:xfrm>
            <a:off x="6502400" y="0"/>
            <a:ext cx="6502400" cy="4876800"/>
          </a:xfrm>
          <a:prstGeom prst="rect">
            <a:avLst/>
          </a:prstGeom>
        </p:spPr>
      </p:pic>
      <p:pic>
        <p:nvPicPr>
          <p:cNvPr id="162" name="Imagen" descr="Imagen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33227" t="0" r="29272" b="0"/>
          <a:stretch>
            <a:fillRect/>
          </a:stretch>
        </p:blipFill>
        <p:spPr>
          <a:xfrm>
            <a:off x="0" y="0"/>
            <a:ext cx="6502400" cy="9753600"/>
          </a:xfrm>
          <a:prstGeom prst="rect">
            <a:avLst/>
          </a:prstGeom>
        </p:spPr>
      </p:pic>
      <p:sp>
        <p:nvSpPr>
          <p:cNvPr id="163" name="LA IDEA ACTUAL"/>
          <p:cNvSpPr txBox="1"/>
          <p:nvPr/>
        </p:nvSpPr>
        <p:spPr>
          <a:xfrm>
            <a:off x="1208786" y="8032749"/>
            <a:ext cx="8032395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992" sz="6200"/>
            </a:lvl1pPr>
          </a:lstStyle>
          <a:p>
            <a:pPr/>
            <a:r>
              <a:t>LA IDEA ACTUAL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dea a futu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 a futuro</a:t>
            </a:r>
          </a:p>
        </p:txBody>
      </p:sp>
      <p:sp>
        <p:nvSpPr>
          <p:cNvPr id="166" name="MV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MVP</a:t>
            </a:r>
          </a:p>
        </p:txBody>
      </p:sp>
      <p:pic>
        <p:nvPicPr>
          <p:cNvPr id="16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266950"/>
            <a:ext cx="12992100" cy="867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